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4" r:id="rId1"/>
  </p:sldMasterIdLst>
  <p:sldIdLst>
    <p:sldId id="258" r:id="rId2"/>
    <p:sldId id="259" r:id="rId3"/>
    <p:sldId id="257" r:id="rId4"/>
    <p:sldId id="260" r:id="rId5"/>
    <p:sldId id="266" r:id="rId6"/>
    <p:sldId id="270" r:id="rId7"/>
    <p:sldId id="262" r:id="rId8"/>
    <p:sldId id="263" r:id="rId9"/>
    <p:sldId id="264" r:id="rId10"/>
    <p:sldId id="265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85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81461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77080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94369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4009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61287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0681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22157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357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35757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02163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5941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713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21325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1030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5592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0584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4408324-A84C-4A45-93B6-78D079CCE77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306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  <p:sldLayoutId id="2147483808" r:id="rId14"/>
    <p:sldLayoutId id="2147483809" r:id="rId15"/>
    <p:sldLayoutId id="2147483810" r:id="rId16"/>
    <p:sldLayoutId id="2147483811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shg1324/script_language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kffoO6QvV4" TargetMode="External"/><Relationship Id="rId2" Type="http://schemas.openxmlformats.org/officeDocument/2006/relationships/hyperlink" Target="https://github.com/yimgunho/Witch_of_Tim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U_ziQP-s4zs" TargetMode="External"/><Relationship Id="rId2" Type="http://schemas.openxmlformats.org/officeDocument/2006/relationships/hyperlink" Target="https://github.com/Oongim/CGProjec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0137A-0753-44D4-B7C5-24A421E1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8800" dirty="0"/>
              <a:t>포트폴리오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0BE32D-E42B-4BD9-AE20-F04573E3C0BB}"/>
              </a:ext>
            </a:extLst>
          </p:cNvPr>
          <p:cNvSpPr txBox="1"/>
          <p:nvPr/>
        </p:nvSpPr>
        <p:spPr>
          <a:xfrm>
            <a:off x="8313490" y="4343401"/>
            <a:ext cx="1351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권호민</a:t>
            </a:r>
            <a:endParaRPr lang="en-US" altLang="ko-KR" dirty="0"/>
          </a:p>
          <a:p>
            <a:r>
              <a:rPr lang="en-US" altLang="ko-KR" dirty="0"/>
              <a:t>2021</a:t>
            </a:r>
            <a:r>
              <a:rPr lang="ko-KR" altLang="en-US" dirty="0"/>
              <a:t>년 </a:t>
            </a:r>
            <a:r>
              <a:rPr lang="en-US" altLang="ko-KR" dirty="0"/>
              <a:t>9</a:t>
            </a:r>
            <a:r>
              <a:rPr lang="ko-KR" altLang="en-US" dirty="0"/>
              <a:t>워</a:t>
            </a:r>
          </a:p>
        </p:txBody>
      </p:sp>
    </p:spTree>
    <p:extLst>
      <p:ext uri="{BB962C8B-B14F-4D97-AF65-F5344CB8AC3E}">
        <p14:creationId xmlns:p14="http://schemas.microsoft.com/office/powerpoint/2010/main" val="3281607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04856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– </a:t>
            </a:r>
            <a:r>
              <a:rPr lang="ko-KR" altLang="en-US" sz="2000" dirty="0"/>
              <a:t>작살의 이동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038E50F-E6BB-4FD7-B57B-B9EFC0A12C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09" y="1199345"/>
            <a:ext cx="4171950" cy="3064669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7484DAB7-3C6A-436A-BAEA-82EEA15C9D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987" y="449252"/>
            <a:ext cx="7379494" cy="45648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BEDB785-7AD8-4D26-B787-8E42F1930816}"/>
              </a:ext>
            </a:extLst>
          </p:cNvPr>
          <p:cNvSpPr txBox="1"/>
          <p:nvPr/>
        </p:nvSpPr>
        <p:spPr>
          <a:xfrm>
            <a:off x="545831" y="4264014"/>
            <a:ext cx="4053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중력 등의 요소를 적용한 작살의 이동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B4FA54-7916-4C80-8B11-F38F2C058CCE}"/>
              </a:ext>
            </a:extLst>
          </p:cNvPr>
          <p:cNvSpPr txBox="1"/>
          <p:nvPr/>
        </p:nvSpPr>
        <p:spPr>
          <a:xfrm>
            <a:off x="6351526" y="5014108"/>
            <a:ext cx="414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고래에 명중 시 충돌 체크 후 작살 고정 </a:t>
            </a:r>
            <a:endParaRPr lang="en-US" altLang="ko-KR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AE9E1853-7DEB-4FC3-B7B8-80DE016D7A4B}"/>
              </a:ext>
            </a:extLst>
          </p:cNvPr>
          <p:cNvSpPr/>
          <p:nvPr/>
        </p:nvSpPr>
        <p:spPr>
          <a:xfrm>
            <a:off x="4338735" y="2416509"/>
            <a:ext cx="717176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607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100A6364-8A83-4856-A354-6A56DBEFB26A}"/>
              </a:ext>
            </a:extLst>
          </p:cNvPr>
          <p:cNvSpPr txBox="1">
            <a:spLocks/>
          </p:cNvSpPr>
          <p:nvPr/>
        </p:nvSpPr>
        <p:spPr>
          <a:xfrm>
            <a:off x="1133878" y="299452"/>
            <a:ext cx="6116007" cy="76944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4400" dirty="0" err="1">
                <a:solidFill>
                  <a:srgbClr val="FFFF00"/>
                </a:solidFill>
              </a:rPr>
              <a:t>무인도서정보</a:t>
            </a:r>
            <a:r>
              <a:rPr lang="ko-KR" altLang="en-US" sz="4400" dirty="0">
                <a:solidFill>
                  <a:srgbClr val="FFFF00"/>
                </a:solidFill>
              </a:rPr>
              <a:t> 검색기</a:t>
            </a: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ACE545A6-8FEC-41B1-AAC3-EAE930E489D4}"/>
              </a:ext>
            </a:extLst>
          </p:cNvPr>
          <p:cNvSpPr txBox="1">
            <a:spLocks/>
          </p:cNvSpPr>
          <p:nvPr/>
        </p:nvSpPr>
        <p:spPr>
          <a:xfrm>
            <a:off x="1133879" y="1062796"/>
            <a:ext cx="9549672" cy="54638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대한민국에 존재하는 무인도 검색기</a:t>
            </a:r>
            <a:endParaRPr lang="en-US" altLang="ko-KR" dirty="0"/>
          </a:p>
          <a:p>
            <a:pPr lvl="1"/>
            <a:r>
              <a:rPr lang="ko-KR" altLang="en-US" dirty="0"/>
              <a:t>대한민국의 무인도 정보를 제공하는 공공 </a:t>
            </a:r>
            <a:r>
              <a:rPr lang="en-US" altLang="ko-KR" dirty="0"/>
              <a:t>API</a:t>
            </a:r>
            <a:r>
              <a:rPr lang="ko-KR" altLang="en-US" dirty="0"/>
              <a:t>를 이용하여 정보를 받아오고</a:t>
            </a:r>
            <a:r>
              <a:rPr lang="en-US" altLang="ko-KR" dirty="0"/>
              <a:t>, </a:t>
            </a:r>
            <a:r>
              <a:rPr lang="ko-KR" altLang="en-US" dirty="0"/>
              <a:t>섬의 위치를 구글 지도와 연동하여 위치를 보여준다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sz="2000" dirty="0"/>
              <a:t>섬 이름 혹은 주소를 통하여 무인도의 위치</a:t>
            </a:r>
            <a:r>
              <a:rPr lang="en-US" altLang="ko-KR" sz="2000" dirty="0"/>
              <a:t>, </a:t>
            </a:r>
            <a:r>
              <a:rPr lang="ko-KR" altLang="en-US" sz="2000" dirty="0"/>
              <a:t>면적</a:t>
            </a:r>
            <a:r>
              <a:rPr lang="en-US" altLang="ko-KR" sz="2000" dirty="0"/>
              <a:t>, </a:t>
            </a:r>
            <a:r>
              <a:rPr lang="ko-KR" altLang="en-US" sz="2000" dirty="0"/>
              <a:t>생태 현황 등의 정보를 얻을 수 있다</a:t>
            </a:r>
            <a:r>
              <a:rPr lang="en-US" altLang="ko-KR" sz="2000" dirty="0"/>
              <a:t>.</a:t>
            </a:r>
          </a:p>
          <a:p>
            <a:pPr lvl="1"/>
            <a:r>
              <a:rPr lang="en-US" altLang="ko-KR" sz="2000" dirty="0"/>
              <a:t>TKINTER</a:t>
            </a:r>
            <a:r>
              <a:rPr lang="ko-KR" altLang="en-US" sz="2000" dirty="0"/>
              <a:t>를 통하여 </a:t>
            </a:r>
            <a:r>
              <a:rPr lang="en-US" altLang="ko-KR" sz="2000" dirty="0"/>
              <a:t>UI </a:t>
            </a:r>
            <a:r>
              <a:rPr lang="ko-KR" altLang="en-US" sz="2000" dirty="0"/>
              <a:t>제작하였다</a:t>
            </a:r>
            <a:r>
              <a:rPr lang="en-US" altLang="ko-KR" sz="2000" dirty="0"/>
              <a:t>.</a:t>
            </a:r>
          </a:p>
          <a:p>
            <a:r>
              <a:rPr lang="ko-KR" altLang="en-US" dirty="0"/>
              <a:t>개발 환경</a:t>
            </a:r>
            <a:r>
              <a:rPr lang="en-US" altLang="ko-KR" dirty="0"/>
              <a:t>: PYCHAM, TKINTER, BEAUTIFULSOUP4</a:t>
            </a:r>
          </a:p>
          <a:p>
            <a:r>
              <a:rPr lang="ko-KR" altLang="en-US" dirty="0"/>
              <a:t>개발 언어</a:t>
            </a:r>
            <a:r>
              <a:rPr lang="en-US" altLang="ko-KR" dirty="0"/>
              <a:t>: PYTHON</a:t>
            </a:r>
          </a:p>
          <a:p>
            <a:r>
              <a:rPr lang="ko-KR" altLang="en-US" dirty="0"/>
              <a:t>개발 기간</a:t>
            </a:r>
            <a:r>
              <a:rPr lang="en-US" altLang="ko-KR" dirty="0"/>
              <a:t>: 2020</a:t>
            </a:r>
            <a:r>
              <a:rPr lang="ko-KR" altLang="en-US" dirty="0"/>
              <a:t>년 </a:t>
            </a:r>
            <a:r>
              <a:rPr lang="en-US" altLang="ko-KR" dirty="0"/>
              <a:t>5</a:t>
            </a:r>
            <a:r>
              <a:rPr lang="ko-KR" altLang="en-US" dirty="0"/>
              <a:t>월 부터</a:t>
            </a:r>
            <a:r>
              <a:rPr lang="en-US" altLang="ko-KR" dirty="0"/>
              <a:t>~ 2020</a:t>
            </a:r>
            <a:r>
              <a:rPr lang="ko-KR" altLang="en-US" dirty="0"/>
              <a:t>년 </a:t>
            </a:r>
            <a:r>
              <a:rPr lang="en-US" altLang="ko-KR" dirty="0"/>
              <a:t>6</a:t>
            </a:r>
            <a:r>
              <a:rPr lang="ko-KR" altLang="en-US" dirty="0"/>
              <a:t>월 까지 약 </a:t>
            </a:r>
            <a:r>
              <a:rPr lang="en-US" altLang="ko-KR" dirty="0"/>
              <a:t>1</a:t>
            </a:r>
            <a:r>
              <a:rPr lang="ko-KR" altLang="en-US" dirty="0"/>
              <a:t>개월</a:t>
            </a:r>
            <a:endParaRPr lang="en-US" altLang="ko-KR" dirty="0"/>
          </a:p>
          <a:p>
            <a:r>
              <a:rPr lang="ko-KR" altLang="en-US" dirty="0"/>
              <a:t>개발 인원</a:t>
            </a:r>
            <a:r>
              <a:rPr lang="en-US" altLang="ko-KR" dirty="0"/>
              <a:t>: 1</a:t>
            </a:r>
            <a:r>
              <a:rPr lang="ko-KR" altLang="en-US" dirty="0"/>
              <a:t>인</a:t>
            </a:r>
            <a:endParaRPr lang="en-US" altLang="ko-KR" dirty="0"/>
          </a:p>
          <a:p>
            <a:r>
              <a:rPr lang="ko-KR" altLang="en-US" dirty="0"/>
              <a:t>어려웠던 점</a:t>
            </a:r>
            <a:r>
              <a:rPr lang="en-US" altLang="ko-KR" dirty="0"/>
              <a:t>: UI</a:t>
            </a:r>
            <a:r>
              <a:rPr lang="ko-KR" altLang="en-US" dirty="0"/>
              <a:t>제작 및 배치에 익숙하지 않아서 조잡한 면이 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sz="2000" dirty="0"/>
              <a:t>GITHUB </a:t>
            </a:r>
            <a:r>
              <a:rPr lang="ko-KR" altLang="en-US" sz="2000" dirty="0"/>
              <a:t>주소</a:t>
            </a:r>
            <a:r>
              <a:rPr lang="en-US" altLang="ko-KR" sz="2000" dirty="0"/>
              <a:t>: </a:t>
            </a:r>
            <a:r>
              <a:rPr lang="en-US" altLang="ko-KR" sz="2000" dirty="0">
                <a:hlinkClick r:id="rId2"/>
              </a:rPr>
              <a:t>https://github.com/kshg1324/script_language</a:t>
            </a:r>
            <a:endParaRPr lang="en-US" altLang="ko-KR" sz="2000" dirty="0"/>
          </a:p>
          <a:p>
            <a:pPr marL="1371600" lvl="3" indent="0">
              <a:buNone/>
            </a:pPr>
            <a:r>
              <a:rPr lang="en-US" altLang="ko-KR" sz="1100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347396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04856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실행 방법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5E1C50F1-70FC-4E9A-8017-F3E755E7E6F9}"/>
              </a:ext>
            </a:extLst>
          </p:cNvPr>
          <p:cNvSpPr/>
          <p:nvPr/>
        </p:nvSpPr>
        <p:spPr>
          <a:xfrm rot="19734480">
            <a:off x="5459225" y="2054526"/>
            <a:ext cx="127354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7E05CD-34BB-4AFA-A2E7-1F91607E6F1C}"/>
              </a:ext>
            </a:extLst>
          </p:cNvPr>
          <p:cNvSpPr txBox="1"/>
          <p:nvPr/>
        </p:nvSpPr>
        <p:spPr>
          <a:xfrm>
            <a:off x="826278" y="4172278"/>
            <a:ext cx="4095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주소 또는 섬 이름으로 검색할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3F78C8-0256-444F-89CD-3064753F6892}"/>
              </a:ext>
            </a:extLst>
          </p:cNvPr>
          <p:cNvSpPr txBox="1"/>
          <p:nvPr/>
        </p:nvSpPr>
        <p:spPr>
          <a:xfrm>
            <a:off x="4784303" y="222507"/>
            <a:ext cx="28648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예시 </a:t>
            </a:r>
            <a:r>
              <a:rPr lang="en-US" altLang="ko-KR" dirty="0"/>
              <a:t>– </a:t>
            </a:r>
            <a:r>
              <a:rPr lang="ko-KR" altLang="en-US" dirty="0"/>
              <a:t>부산광역시 사하구 </a:t>
            </a:r>
            <a:endParaRPr lang="en-US" altLang="ko-KR" dirty="0"/>
          </a:p>
          <a:p>
            <a:r>
              <a:rPr lang="ko-KR" altLang="en-US" dirty="0"/>
              <a:t>주소를 통한 검색 결과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섬의 간단한 정보를 </a:t>
            </a:r>
            <a:endParaRPr lang="en-US" altLang="ko-KR" dirty="0"/>
          </a:p>
          <a:p>
            <a:r>
              <a:rPr lang="ko-KR" altLang="en-US" dirty="0"/>
              <a:t>보여준다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46443D1-75B9-4022-8CFF-A472A939B13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245" y="1559280"/>
            <a:ext cx="3820058" cy="243874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26C5579-86E0-48D6-B904-BCE2AAD6F4D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666" y="173992"/>
            <a:ext cx="2969895" cy="315658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768FEEA-CC81-49ED-8550-EC7E48A3E8EE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696" y="3527424"/>
            <a:ext cx="2983865" cy="3171190"/>
          </a:xfrm>
          <a:prstGeom prst="rect">
            <a:avLst/>
          </a:prstGeom>
        </p:spPr>
      </p:pic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EE4867F2-1749-481C-9FD4-C3ECC6889655}"/>
              </a:ext>
            </a:extLst>
          </p:cNvPr>
          <p:cNvSpPr/>
          <p:nvPr/>
        </p:nvSpPr>
        <p:spPr>
          <a:xfrm rot="2227532">
            <a:off x="5442300" y="3361882"/>
            <a:ext cx="127354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AF2D04-03D6-4FE9-87FC-9C9C0F87A93D}"/>
              </a:ext>
            </a:extLst>
          </p:cNvPr>
          <p:cNvSpPr txBox="1"/>
          <p:nvPr/>
        </p:nvSpPr>
        <p:spPr>
          <a:xfrm>
            <a:off x="4544817" y="5113019"/>
            <a:ext cx="27398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예시 </a:t>
            </a:r>
            <a:r>
              <a:rPr lang="en-US" altLang="ko-KR" dirty="0"/>
              <a:t>– </a:t>
            </a:r>
            <a:r>
              <a:rPr lang="ko-KR" altLang="en-US" dirty="0"/>
              <a:t>섬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이름에</a:t>
            </a:r>
            <a:endParaRPr lang="en-US" altLang="ko-KR" sz="18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b="1" dirty="0">
                <a:ea typeface="맑은 고딕" panose="020B0503020000020004" pitchFamily="50" charset="-127"/>
                <a:cs typeface="Times New Roman" panose="02020603050405020304" pitchFamily="18" charset="0"/>
              </a:rPr>
              <a:t>“</a:t>
            </a:r>
            <a:r>
              <a:rPr lang="ko-KR" altLang="en-US" b="1" dirty="0">
                <a:ea typeface="맑은 고딕" panose="020B0503020000020004" pitchFamily="50" charset="-127"/>
                <a:cs typeface="Times New Roman" panose="02020603050405020304" pitchFamily="18" charset="0"/>
              </a:rPr>
              <a:t>상</a:t>
            </a:r>
            <a:r>
              <a:rPr lang="en-US" altLang="ko-KR" b="1" dirty="0">
                <a:ea typeface="맑은 고딕" panose="020B0503020000020004" pitchFamily="50" charset="-127"/>
                <a:cs typeface="Times New Roman" panose="02020603050405020304" pitchFamily="18" charset="0"/>
              </a:rPr>
              <a:t>”</a:t>
            </a:r>
            <a:r>
              <a:rPr lang="ko-KR" altLang="en-US" b="1" dirty="0">
                <a:ea typeface="맑은 고딕" panose="020B0503020000020004" pitchFamily="50" charset="-127"/>
                <a:cs typeface="Times New Roman" panose="02020603050405020304" pitchFamily="18" charset="0"/>
              </a:rPr>
              <a:t>이라고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검색한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결과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endParaRPr lang="en-US" altLang="ko-KR" sz="18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en-US" altLang="ko-KR" dirty="0"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dirty="0">
                <a:ea typeface="맑은 고딕" panose="020B0503020000020004" pitchFamily="50" charset="-127"/>
                <a:cs typeface="Times New Roman" panose="02020603050405020304" pitchFamily="18" charset="0"/>
              </a:rPr>
              <a:t>이름에 </a:t>
            </a:r>
            <a:r>
              <a:rPr lang="en-US" altLang="ko-KR" dirty="0">
                <a:ea typeface="맑은 고딕" panose="020B0503020000020004" pitchFamily="50" charset="-127"/>
                <a:cs typeface="Times New Roman" panose="02020603050405020304" pitchFamily="18" charset="0"/>
              </a:rPr>
              <a:t>“</a:t>
            </a:r>
            <a:r>
              <a:rPr lang="ko-KR" altLang="en-US" dirty="0">
                <a:ea typeface="맑은 고딕" panose="020B0503020000020004" pitchFamily="50" charset="-127"/>
                <a:cs typeface="Times New Roman" panose="02020603050405020304" pitchFamily="18" charset="0"/>
              </a:rPr>
              <a:t>상</a:t>
            </a:r>
            <a:r>
              <a:rPr lang="en-US" altLang="ko-KR" dirty="0">
                <a:ea typeface="맑은 고딕" panose="020B0503020000020004" pitchFamily="50" charset="-127"/>
                <a:cs typeface="Times New Roman" panose="02020603050405020304" pitchFamily="18" charset="0"/>
              </a:rPr>
              <a:t>＂</a:t>
            </a:r>
            <a:r>
              <a:rPr lang="ko-KR" altLang="en-US" dirty="0">
                <a:ea typeface="맑은 고딕" panose="020B0503020000020004" pitchFamily="50" charset="-127"/>
                <a:cs typeface="Times New Roman" panose="02020603050405020304" pitchFamily="18" charset="0"/>
              </a:rPr>
              <a:t>이 들어간 </a:t>
            </a:r>
            <a:endParaRPr lang="en-US" altLang="ko-KR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dirty="0">
                <a:ea typeface="맑은 고딕" panose="020B0503020000020004" pitchFamily="50" charset="-127"/>
                <a:cs typeface="Times New Roman" panose="02020603050405020304" pitchFamily="18" charset="0"/>
              </a:rPr>
              <a:t>섬들이 검색된다</a:t>
            </a:r>
            <a:r>
              <a:rPr lang="en-US" altLang="ko-KR" dirty="0">
                <a:ea typeface="맑은 고딕" panose="020B0503020000020004" pitchFamily="50" charset="-127"/>
                <a:cs typeface="Times New Roman" panose="02020603050405020304" pitchFamily="18" charset="0"/>
              </a:rPr>
              <a:t>.)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D92777-C7D2-49A4-B533-F64DEE3A496E}"/>
              </a:ext>
            </a:extLst>
          </p:cNvPr>
          <p:cNvSpPr txBox="1"/>
          <p:nvPr/>
        </p:nvSpPr>
        <p:spPr>
          <a:xfrm>
            <a:off x="5290318" y="2778650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712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04856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실행 방법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5E1C50F1-70FC-4E9A-8017-F3E755E7E6F9}"/>
              </a:ext>
            </a:extLst>
          </p:cNvPr>
          <p:cNvSpPr/>
          <p:nvPr/>
        </p:nvSpPr>
        <p:spPr>
          <a:xfrm>
            <a:off x="497104" y="1862796"/>
            <a:ext cx="127354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7E05CD-34BB-4AFA-A2E7-1F91607E6F1C}"/>
              </a:ext>
            </a:extLst>
          </p:cNvPr>
          <p:cNvSpPr txBox="1"/>
          <p:nvPr/>
        </p:nvSpPr>
        <p:spPr>
          <a:xfrm>
            <a:off x="1454029" y="5059494"/>
            <a:ext cx="3441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“</a:t>
            </a:r>
            <a:r>
              <a:rPr lang="ko-KR" altLang="en-US" dirty="0"/>
              <a:t>상세정보 보기</a:t>
            </a:r>
            <a:r>
              <a:rPr lang="en-US" altLang="ko-KR" dirty="0"/>
              <a:t>”</a:t>
            </a:r>
            <a:r>
              <a:rPr lang="ko-KR" altLang="en-US" dirty="0"/>
              <a:t> 버튼을 누르면</a:t>
            </a:r>
            <a:endParaRPr lang="en-US" altLang="ko-KR" dirty="0"/>
          </a:p>
          <a:p>
            <a:r>
              <a:rPr lang="ko-KR" altLang="en-US" dirty="0"/>
              <a:t>섬의 다양한 정보들을 보여준다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3F78C8-0256-444F-89CD-3064753F6892}"/>
              </a:ext>
            </a:extLst>
          </p:cNvPr>
          <p:cNvSpPr txBox="1"/>
          <p:nvPr/>
        </p:nvSpPr>
        <p:spPr>
          <a:xfrm>
            <a:off x="7171706" y="4782495"/>
            <a:ext cx="44294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“</a:t>
            </a:r>
            <a:r>
              <a:rPr lang="ko-KR" altLang="en-US" dirty="0"/>
              <a:t>지도로 보기</a:t>
            </a:r>
            <a:r>
              <a:rPr lang="en-US" altLang="ko-KR" dirty="0"/>
              <a:t>”</a:t>
            </a:r>
            <a:r>
              <a:rPr lang="ko-KR" altLang="en-US" dirty="0"/>
              <a:t> 버튼을 누르면</a:t>
            </a:r>
            <a:endParaRPr lang="en-US" altLang="ko-KR" dirty="0"/>
          </a:p>
          <a:p>
            <a:r>
              <a:rPr lang="ko-KR" altLang="en-US" dirty="0"/>
              <a:t>구글지도와 연동되어 위도</a:t>
            </a:r>
            <a:r>
              <a:rPr lang="en-US" altLang="ko-KR" dirty="0"/>
              <a:t>, </a:t>
            </a:r>
            <a:r>
              <a:rPr lang="ko-KR" altLang="en-US" dirty="0"/>
              <a:t>경도를 통하여</a:t>
            </a:r>
            <a:endParaRPr lang="en-US" altLang="ko-KR" dirty="0"/>
          </a:p>
          <a:p>
            <a:r>
              <a:rPr lang="ko-KR" altLang="en-US" dirty="0"/>
              <a:t>섬의 위치를 검색하여 보여준다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EE4867F2-1749-481C-9FD4-C3ECC6889655}"/>
              </a:ext>
            </a:extLst>
          </p:cNvPr>
          <p:cNvSpPr/>
          <p:nvPr/>
        </p:nvSpPr>
        <p:spPr>
          <a:xfrm>
            <a:off x="5458947" y="2788540"/>
            <a:ext cx="127354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AD53B07-2F87-4D88-8A7E-45D6B27FE1F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067" y="1440000"/>
            <a:ext cx="2983865" cy="317119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493AE5C-78BF-491E-AD1D-34075DB0FC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511" y="1862796"/>
            <a:ext cx="4295809" cy="2325598"/>
          </a:xfrm>
          <a:prstGeom prst="rect">
            <a:avLst/>
          </a:prstGeom>
        </p:spPr>
      </p:pic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492AE9B1-D610-4D49-BBCE-9501469FC2DD}"/>
              </a:ext>
            </a:extLst>
          </p:cNvPr>
          <p:cNvSpPr/>
          <p:nvPr/>
        </p:nvSpPr>
        <p:spPr>
          <a:xfrm>
            <a:off x="497104" y="3461145"/>
            <a:ext cx="127354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3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100A6364-8A83-4856-A354-6A56DBEFB26A}"/>
              </a:ext>
            </a:extLst>
          </p:cNvPr>
          <p:cNvSpPr txBox="1">
            <a:spLocks/>
          </p:cNvSpPr>
          <p:nvPr/>
        </p:nvSpPr>
        <p:spPr>
          <a:xfrm>
            <a:off x="1133879" y="299452"/>
            <a:ext cx="4872638" cy="76944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4400" dirty="0">
                <a:solidFill>
                  <a:srgbClr val="FFFF00"/>
                </a:solidFill>
              </a:rPr>
              <a:t>Witch of time</a:t>
            </a:r>
            <a:endParaRPr lang="ko-KR" altLang="en-US" sz="4400" dirty="0">
              <a:solidFill>
                <a:srgbClr val="FFFF00"/>
              </a:solidFill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ACE545A6-8FEC-41B1-AAC3-EAE930E489D4}"/>
              </a:ext>
            </a:extLst>
          </p:cNvPr>
          <p:cNvSpPr txBox="1">
            <a:spLocks/>
          </p:cNvSpPr>
          <p:nvPr/>
        </p:nvSpPr>
        <p:spPr>
          <a:xfrm>
            <a:off x="1133878" y="1492492"/>
            <a:ext cx="9755031" cy="506605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게임 장르</a:t>
            </a:r>
            <a:r>
              <a:rPr lang="en-US" altLang="ko-KR" dirty="0"/>
              <a:t>: </a:t>
            </a:r>
            <a:r>
              <a:rPr lang="ko-KR" altLang="en-US" dirty="0"/>
              <a:t>온라인 </a:t>
            </a:r>
            <a:r>
              <a:rPr lang="ko-KR" altLang="en-US" dirty="0" err="1"/>
              <a:t>샌드박스</a:t>
            </a:r>
            <a:r>
              <a:rPr lang="ko-KR" altLang="en-US" dirty="0"/>
              <a:t> 액션 </a:t>
            </a:r>
            <a:r>
              <a:rPr lang="ko-KR" altLang="en-US" dirty="0" err="1"/>
              <a:t>어드벤쳐</a:t>
            </a:r>
            <a:endParaRPr lang="en-US" altLang="ko-KR" dirty="0"/>
          </a:p>
          <a:p>
            <a:pPr lvl="1"/>
            <a:r>
              <a:rPr lang="ko-KR" altLang="en-US" dirty="0" err="1"/>
              <a:t>마인크래프트처럼</a:t>
            </a:r>
            <a:r>
              <a:rPr lang="ko-KR" altLang="en-US" dirty="0"/>
              <a:t> 여러 명이 다양한 종류의 블록을 자유롭게 배치</a:t>
            </a:r>
            <a:r>
              <a:rPr lang="en-US" altLang="ko-KR" dirty="0"/>
              <a:t>/</a:t>
            </a:r>
            <a:r>
              <a:rPr lang="ko-KR" altLang="en-US" dirty="0"/>
              <a:t>삭제하면서 스스로 즐기는 게임</a:t>
            </a:r>
            <a:endParaRPr lang="en-US" altLang="ko-KR" dirty="0"/>
          </a:p>
          <a:p>
            <a:pPr lvl="1"/>
            <a:r>
              <a:rPr lang="ko-KR" altLang="en-US" dirty="0"/>
              <a:t>커맨드 블록을 통해 블록과 다양한 인터랙션을 할 수 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언리얼 엔진을 사용한 </a:t>
            </a:r>
            <a:r>
              <a:rPr lang="ko-KR" altLang="en-US" dirty="0" err="1"/>
              <a:t>고사양</a:t>
            </a:r>
            <a:r>
              <a:rPr lang="ko-KR" altLang="en-US" dirty="0"/>
              <a:t> 그래픽 구현</a:t>
            </a:r>
            <a:endParaRPr lang="en-US" altLang="ko-KR" dirty="0"/>
          </a:p>
          <a:p>
            <a:r>
              <a:rPr lang="ko-KR" altLang="en-US" dirty="0"/>
              <a:t>개발 환경</a:t>
            </a:r>
            <a:r>
              <a:rPr lang="en-US" altLang="ko-KR" dirty="0"/>
              <a:t>: UNREAL ENGINE 4.25.4, VISUAL STUDIO 2019, IOCP</a:t>
            </a:r>
          </a:p>
          <a:p>
            <a:r>
              <a:rPr lang="ko-KR" altLang="en-US" dirty="0"/>
              <a:t>개발 언어</a:t>
            </a:r>
            <a:r>
              <a:rPr lang="en-US" altLang="ko-KR" dirty="0"/>
              <a:t>: C++11</a:t>
            </a:r>
          </a:p>
          <a:p>
            <a:r>
              <a:rPr lang="ko-KR" altLang="en-US" dirty="0"/>
              <a:t>개발 기간</a:t>
            </a:r>
            <a:r>
              <a:rPr lang="en-US" altLang="ko-KR" dirty="0"/>
              <a:t>: 2020</a:t>
            </a:r>
            <a:r>
              <a:rPr lang="ko-KR" altLang="en-US" dirty="0"/>
              <a:t>년 </a:t>
            </a:r>
            <a:r>
              <a:rPr lang="en-US" altLang="ko-KR" dirty="0"/>
              <a:t>9</a:t>
            </a:r>
            <a:r>
              <a:rPr lang="ko-KR" altLang="en-US" dirty="0"/>
              <a:t>월 부터</a:t>
            </a:r>
            <a:r>
              <a:rPr lang="en-US" altLang="ko-KR" dirty="0"/>
              <a:t>~ 2021</a:t>
            </a:r>
            <a:r>
              <a:rPr lang="ko-KR" altLang="en-US" dirty="0"/>
              <a:t>년 </a:t>
            </a:r>
            <a:r>
              <a:rPr lang="en-US" altLang="ko-KR" dirty="0"/>
              <a:t>8</a:t>
            </a:r>
            <a:r>
              <a:rPr lang="ko-KR" altLang="en-US" dirty="0"/>
              <a:t>월 까지 약 </a:t>
            </a:r>
            <a:r>
              <a:rPr lang="en-US" altLang="ko-KR" dirty="0"/>
              <a:t>1</a:t>
            </a:r>
            <a:r>
              <a:rPr lang="ko-KR" altLang="en-US" dirty="0"/>
              <a:t>년</a:t>
            </a:r>
            <a:endParaRPr lang="en-US" altLang="ko-KR" dirty="0"/>
          </a:p>
          <a:p>
            <a:r>
              <a:rPr lang="ko-KR" altLang="en-US" dirty="0"/>
              <a:t>개발 인원</a:t>
            </a:r>
            <a:r>
              <a:rPr lang="en-US" altLang="ko-KR" dirty="0"/>
              <a:t>: 3</a:t>
            </a:r>
            <a:r>
              <a:rPr lang="ko-KR" altLang="en-US" dirty="0"/>
              <a:t>인</a:t>
            </a:r>
            <a:endParaRPr lang="en-US" altLang="ko-KR" dirty="0"/>
          </a:p>
          <a:p>
            <a:r>
              <a:rPr lang="ko-KR" altLang="en-US" dirty="0"/>
              <a:t>담당 업무</a:t>
            </a:r>
            <a:r>
              <a:rPr lang="en-US" altLang="ko-KR" dirty="0"/>
              <a:t>: </a:t>
            </a:r>
            <a:r>
              <a:rPr lang="ko-KR" altLang="en-US" dirty="0"/>
              <a:t>서버 시스템 프레임워크 구현 </a:t>
            </a:r>
            <a:r>
              <a:rPr lang="en-US" altLang="ko-KR" dirty="0"/>
              <a:t>(</a:t>
            </a:r>
            <a:r>
              <a:rPr lang="ko-KR" altLang="en-US" dirty="0"/>
              <a:t>자체 설계 프로토콜을 사용한 </a:t>
            </a:r>
            <a:r>
              <a:rPr lang="en-US" altLang="ko-KR" dirty="0"/>
              <a:t>C++ </a:t>
            </a:r>
            <a:r>
              <a:rPr lang="ko-KR" altLang="en-US" dirty="0"/>
              <a:t>프레임워크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 		     </a:t>
            </a:r>
            <a:r>
              <a:rPr lang="ko-KR" altLang="en-US" dirty="0"/>
              <a:t>블록 배치</a:t>
            </a:r>
            <a:r>
              <a:rPr lang="en-US" altLang="ko-KR" dirty="0"/>
              <a:t>/</a:t>
            </a:r>
            <a:r>
              <a:rPr lang="ko-KR" altLang="en-US" dirty="0"/>
              <a:t>삭제</a:t>
            </a:r>
            <a:r>
              <a:rPr lang="en-US" altLang="ko-KR" dirty="0"/>
              <a:t>, </a:t>
            </a:r>
            <a:r>
              <a:rPr lang="ko-KR" altLang="en-US" dirty="0"/>
              <a:t>커맨드 블록 동작</a:t>
            </a:r>
            <a:r>
              <a:rPr lang="en-US" altLang="ko-KR" dirty="0"/>
              <a:t>, </a:t>
            </a:r>
            <a:r>
              <a:rPr lang="ko-KR" altLang="en-US" dirty="0"/>
              <a:t>시간 마법</a:t>
            </a:r>
            <a:r>
              <a:rPr lang="en-US" altLang="ko-KR" dirty="0"/>
              <a:t>, </a:t>
            </a:r>
            <a:r>
              <a:rPr lang="ko-KR" altLang="en-US" dirty="0"/>
              <a:t>맵 동기화</a:t>
            </a:r>
            <a:r>
              <a:rPr lang="en-US" altLang="ko-KR" dirty="0"/>
              <a:t>, </a:t>
            </a:r>
            <a:r>
              <a:rPr lang="ko-KR" altLang="en-US" dirty="0"/>
              <a:t>캐릭터 이동 등의 서버 연동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     </a:t>
            </a:r>
            <a:r>
              <a:rPr lang="ko-KR" altLang="en-US" dirty="0"/>
              <a:t>언리얼 클라이언트의 서버 동기화 모듈 구현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     </a:t>
            </a:r>
            <a:r>
              <a:rPr lang="ko-KR" altLang="en-US" dirty="0"/>
              <a:t>채팅 기능 및 </a:t>
            </a:r>
            <a:r>
              <a:rPr lang="en-US" altLang="ko-KR" dirty="0"/>
              <a:t>UI </a:t>
            </a:r>
            <a:r>
              <a:rPr lang="ko-KR" altLang="en-US" dirty="0"/>
              <a:t>구현</a:t>
            </a:r>
            <a:r>
              <a:rPr lang="en-US" altLang="ko-KR" dirty="0"/>
              <a:t>,</a:t>
            </a:r>
          </a:p>
          <a:p>
            <a:pPr marL="0" indent="0">
              <a:buNone/>
            </a:pPr>
            <a:r>
              <a:rPr lang="en-US" altLang="ko-KR" sz="2000" dirty="0"/>
              <a:t>GITHUB </a:t>
            </a:r>
            <a:r>
              <a:rPr lang="ko-KR" altLang="en-US" sz="2000" dirty="0"/>
              <a:t>주소</a:t>
            </a:r>
            <a:r>
              <a:rPr lang="en-US" altLang="ko-KR" sz="2000" dirty="0"/>
              <a:t>: </a:t>
            </a:r>
            <a:r>
              <a:rPr lang="en-US" altLang="ko-KR" sz="2000" dirty="0">
                <a:hlinkClick r:id="rId2"/>
              </a:rPr>
              <a:t>https://github.com/yimgunho/Witch_of_Time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dirty="0"/>
              <a:t>플레이 영상</a:t>
            </a:r>
            <a:r>
              <a:rPr lang="en-US" altLang="ko-KR" dirty="0"/>
              <a:t>: </a:t>
            </a:r>
            <a:r>
              <a:rPr lang="en-US" altLang="ko-KR" dirty="0">
                <a:hlinkClick r:id="rId3"/>
              </a:rPr>
              <a:t>https://youtu.be/NkffoO6QvV4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7638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74CC84-C2D7-4221-9515-067D9059D507}"/>
              </a:ext>
            </a:extLst>
          </p:cNvPr>
          <p:cNvSpPr txBox="1">
            <a:spLocks/>
          </p:cNvSpPr>
          <p:nvPr/>
        </p:nvSpPr>
        <p:spPr>
          <a:xfrm>
            <a:off x="1133879" y="668783"/>
            <a:ext cx="4147248" cy="40011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000" dirty="0"/>
              <a:t>Witch of time - </a:t>
            </a:r>
            <a:r>
              <a:rPr lang="ko-KR" altLang="en-US" sz="2000" dirty="0"/>
              <a:t>게임 스크린샷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F02718-93F7-422B-B3BD-F011CF86B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583" y="1068893"/>
            <a:ext cx="4489907" cy="2343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D209193-4FB2-4764-8F32-2605B68025A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33879" y="3412493"/>
            <a:ext cx="4489200" cy="23436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A9F3EB-7E62-4830-BD8B-AB69F0679AA3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133879" y="1068893"/>
            <a:ext cx="4489200" cy="23436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950D55D-1D66-48BF-9BB8-78299C3017DC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5623079" y="3445508"/>
            <a:ext cx="4525200" cy="23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80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DD4AF185-68B8-42B7-8735-8FA1D56A9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52" y="3271419"/>
            <a:ext cx="4129088" cy="267176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36118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– </a:t>
            </a:r>
            <a:r>
              <a:rPr lang="ko-KR" altLang="en-US" sz="2000" dirty="0"/>
              <a:t>블록 동기화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7C90C36-B9F8-463D-AC92-106DC05F39E3}"/>
              </a:ext>
            </a:extLst>
          </p:cNvPr>
          <p:cNvSpPr txBox="1"/>
          <p:nvPr/>
        </p:nvSpPr>
        <p:spPr>
          <a:xfrm>
            <a:off x="3884559" y="5784098"/>
            <a:ext cx="65648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클라이언트에서 서버에 블록 생성 정보를 </a:t>
            </a:r>
            <a:r>
              <a:rPr lang="en-US" altLang="ko-KR" sz="2000" dirty="0"/>
              <a:t>SEND </a:t>
            </a:r>
          </a:p>
          <a:p>
            <a:pPr algn="ctr"/>
            <a:r>
              <a:rPr lang="ko-KR" altLang="en-US" sz="2000" dirty="0"/>
              <a:t>서버는 받은 정보를 블록리스트에 저장 후</a:t>
            </a:r>
            <a:endParaRPr lang="en-US" altLang="ko-KR" sz="2000" dirty="0"/>
          </a:p>
          <a:p>
            <a:pPr algn="ctr"/>
            <a:r>
              <a:rPr lang="ko-KR" altLang="en-US" sz="2000" dirty="0"/>
              <a:t>모든 클라이언트에 블록 생성 정보를 </a:t>
            </a:r>
            <a:r>
              <a:rPr lang="en-US" altLang="ko-KR" sz="2000" dirty="0"/>
              <a:t>SEND</a:t>
            </a:r>
            <a:endParaRPr lang="ko-KR" altLang="en-US" sz="20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8534C80-C7BE-4242-8620-7742F1C4B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85" y="1229400"/>
            <a:ext cx="3190875" cy="19431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8080F7F-1D9D-4A84-BECB-DB0FCF184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0810" y="262487"/>
            <a:ext cx="3236119" cy="48006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BC40FBF-2AC6-4092-AE32-4429A9D98D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4428" y="4099934"/>
            <a:ext cx="3686175" cy="1504950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B9ED4704-B48D-462F-AF0C-9EA963E17D17}"/>
              </a:ext>
            </a:extLst>
          </p:cNvPr>
          <p:cNvSpPr/>
          <p:nvPr/>
        </p:nvSpPr>
        <p:spPr>
          <a:xfrm>
            <a:off x="2667968" y="1413413"/>
            <a:ext cx="1265592" cy="620183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클라이언트 </a:t>
            </a:r>
            <a:r>
              <a:rPr lang="en-US" altLang="ko-KR" sz="1600" dirty="0">
                <a:solidFill>
                  <a:schemeClr val="bg1"/>
                </a:solidFill>
              </a:rPr>
              <a:t>SEND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3242E08-ED6A-4F9B-868F-28A1A8DF7148}"/>
              </a:ext>
            </a:extLst>
          </p:cNvPr>
          <p:cNvSpPr/>
          <p:nvPr/>
        </p:nvSpPr>
        <p:spPr>
          <a:xfrm>
            <a:off x="10684907" y="2037996"/>
            <a:ext cx="1265592" cy="767645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서버에서 처리 후 </a:t>
            </a:r>
            <a:r>
              <a:rPr lang="en-US" altLang="ko-KR" sz="1600" dirty="0">
                <a:solidFill>
                  <a:schemeClr val="bg1"/>
                </a:solidFill>
              </a:rPr>
              <a:t>SEND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1FB13D3-305D-411C-9482-0B075D6EF26A}"/>
              </a:ext>
            </a:extLst>
          </p:cNvPr>
          <p:cNvSpPr/>
          <p:nvPr/>
        </p:nvSpPr>
        <p:spPr>
          <a:xfrm>
            <a:off x="3104405" y="4182646"/>
            <a:ext cx="1265592" cy="620183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클라이언트 </a:t>
            </a:r>
            <a:r>
              <a:rPr lang="en-US" altLang="ko-KR" sz="1400" dirty="0">
                <a:solidFill>
                  <a:schemeClr val="bg1"/>
                </a:solidFill>
              </a:rPr>
              <a:t>RECV </a:t>
            </a:r>
            <a:r>
              <a:rPr lang="ko-KR" altLang="en-US" sz="1400" dirty="0">
                <a:solidFill>
                  <a:schemeClr val="bg1"/>
                </a:solidFill>
              </a:rPr>
              <a:t>및 적용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A5BD692-910D-46FD-A077-E9B120F6F1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4428" y="3849084"/>
            <a:ext cx="1276350" cy="266700"/>
          </a:xfrm>
          <a:prstGeom prst="rect">
            <a:avLst/>
          </a:prstGeom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A60087EA-7A39-45F0-ABFC-1058AB64460A}"/>
              </a:ext>
            </a:extLst>
          </p:cNvPr>
          <p:cNvSpPr/>
          <p:nvPr/>
        </p:nvSpPr>
        <p:spPr>
          <a:xfrm>
            <a:off x="4369997" y="1561309"/>
            <a:ext cx="380761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FB3A70C8-0834-453E-93B4-261857C502BF}"/>
              </a:ext>
            </a:extLst>
          </p:cNvPr>
          <p:cNvSpPr/>
          <p:nvPr/>
        </p:nvSpPr>
        <p:spPr>
          <a:xfrm rot="10800000">
            <a:off x="4647501" y="3347451"/>
            <a:ext cx="4296928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A362BCC6-C65E-42AD-BC34-2D25D1530343}"/>
              </a:ext>
            </a:extLst>
          </p:cNvPr>
          <p:cNvCxnSpPr>
            <a:cxnSpLocks/>
          </p:cNvCxnSpPr>
          <p:nvPr/>
        </p:nvCxnSpPr>
        <p:spPr>
          <a:xfrm flipV="1">
            <a:off x="2404396" y="3913637"/>
            <a:ext cx="2590249" cy="29836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9E594CA-5979-4BC7-BC24-6418AE4A7336}"/>
              </a:ext>
            </a:extLst>
          </p:cNvPr>
          <p:cNvSpPr txBox="1"/>
          <p:nvPr/>
        </p:nvSpPr>
        <p:spPr>
          <a:xfrm>
            <a:off x="4899085" y="1253116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클라이언트에서 서버로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F76588-4740-4386-A7D9-BA8E38C814D6}"/>
              </a:ext>
            </a:extLst>
          </p:cNvPr>
          <p:cNvSpPr txBox="1"/>
          <p:nvPr/>
        </p:nvSpPr>
        <p:spPr>
          <a:xfrm>
            <a:off x="5455601" y="3023598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서버에서 클라이언트로</a:t>
            </a:r>
          </a:p>
        </p:txBody>
      </p:sp>
    </p:spTree>
    <p:extLst>
      <p:ext uri="{BB962C8B-B14F-4D97-AF65-F5344CB8AC3E}">
        <p14:creationId xmlns:p14="http://schemas.microsoft.com/office/powerpoint/2010/main" val="2002024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B753D22-1A99-44A0-9AD1-E6E3E1ECD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173" y="1068893"/>
            <a:ext cx="2543530" cy="2695951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4BDAE940-026E-4207-B095-DBE91C008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36118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– </a:t>
            </a:r>
            <a:r>
              <a:rPr lang="ko-KR" altLang="en-US" sz="2000" dirty="0"/>
              <a:t>채팅 송수신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417A91-208F-41D3-9D61-0139F55C66AE}"/>
              </a:ext>
            </a:extLst>
          </p:cNvPr>
          <p:cNvSpPr txBox="1"/>
          <p:nvPr/>
        </p:nvSpPr>
        <p:spPr>
          <a:xfrm>
            <a:off x="947598" y="3764844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게임 클라이언트에서 채팅을 송신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10000BC4-DCA2-4916-BEDA-49755B40F9C2}"/>
              </a:ext>
            </a:extLst>
          </p:cNvPr>
          <p:cNvSpPr/>
          <p:nvPr/>
        </p:nvSpPr>
        <p:spPr>
          <a:xfrm rot="19511401">
            <a:off x="4179540" y="1772613"/>
            <a:ext cx="810946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5D27140F-1016-49F1-B56F-94A8D6E130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252" y="525892"/>
            <a:ext cx="6449325" cy="10860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D5D67E6-8C26-42C0-A919-7A88AC305C8C}"/>
              </a:ext>
            </a:extLst>
          </p:cNvPr>
          <p:cNvSpPr txBox="1"/>
          <p:nvPr/>
        </p:nvSpPr>
        <p:spPr>
          <a:xfrm>
            <a:off x="5628689" y="1662050"/>
            <a:ext cx="5293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클라이언트 </a:t>
            </a:r>
            <a:r>
              <a:rPr lang="en-US" altLang="ko-KR" dirty="0"/>
              <a:t>C++</a:t>
            </a:r>
            <a:r>
              <a:rPr lang="ko-KR" altLang="en-US" dirty="0"/>
              <a:t>을 통하여 클라이언트에서 서버로</a:t>
            </a: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B547717B-4B40-4108-BC76-84E48B0CCB60}"/>
              </a:ext>
            </a:extLst>
          </p:cNvPr>
          <p:cNvSpPr/>
          <p:nvPr/>
        </p:nvSpPr>
        <p:spPr>
          <a:xfrm rot="5400000">
            <a:off x="7869936" y="2249956"/>
            <a:ext cx="810946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7330CC5C-1D97-4367-B459-28AACF3F90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562" y="2978231"/>
            <a:ext cx="5315692" cy="31722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5FB2FA7-5D5B-416B-9B17-46214570E26C}"/>
              </a:ext>
            </a:extLst>
          </p:cNvPr>
          <p:cNvSpPr txBox="1"/>
          <p:nvPr/>
        </p:nvSpPr>
        <p:spPr>
          <a:xfrm>
            <a:off x="6406947" y="6150499"/>
            <a:ext cx="3736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서버에서 처리 후 각 클라이언트로 </a:t>
            </a:r>
          </a:p>
        </p:txBody>
      </p:sp>
    </p:spTree>
    <p:extLst>
      <p:ext uri="{BB962C8B-B14F-4D97-AF65-F5344CB8AC3E}">
        <p14:creationId xmlns:p14="http://schemas.microsoft.com/office/powerpoint/2010/main" val="2879387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BDAE940-026E-4207-B095-DBE91C008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36118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– </a:t>
            </a:r>
            <a:r>
              <a:rPr lang="ko-KR" altLang="en-US" sz="2000" dirty="0"/>
              <a:t>채팅 송수신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417A91-208F-41D3-9D61-0139F55C66AE}"/>
              </a:ext>
            </a:extLst>
          </p:cNvPr>
          <p:cNvSpPr txBox="1"/>
          <p:nvPr/>
        </p:nvSpPr>
        <p:spPr>
          <a:xfrm>
            <a:off x="448872" y="3711124"/>
            <a:ext cx="5293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클라이언트 </a:t>
            </a:r>
            <a:r>
              <a:rPr lang="en-US" altLang="ko-KR" dirty="0"/>
              <a:t>C++</a:t>
            </a:r>
            <a:r>
              <a:rPr lang="ko-KR" altLang="en-US" dirty="0"/>
              <a:t>을 통하여 서버에서 클라이언트로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FB2FA7-5D5B-416B-9B17-46214570E26C}"/>
              </a:ext>
            </a:extLst>
          </p:cNvPr>
          <p:cNvSpPr txBox="1"/>
          <p:nvPr/>
        </p:nvSpPr>
        <p:spPr>
          <a:xfrm>
            <a:off x="6570189" y="3151690"/>
            <a:ext cx="4660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블루프린트를</a:t>
            </a:r>
            <a:r>
              <a:rPr lang="ko-KR" altLang="en-US" dirty="0"/>
              <a:t> 통하여 채팅 내역을 구성한다</a:t>
            </a:r>
            <a:r>
              <a:rPr lang="en-US" altLang="ko-KR" dirty="0"/>
              <a:t>.</a:t>
            </a: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A0413F36-4FE8-44E5-895D-A16344E04E0F}"/>
              </a:ext>
            </a:extLst>
          </p:cNvPr>
          <p:cNvSpPr/>
          <p:nvPr/>
        </p:nvSpPr>
        <p:spPr>
          <a:xfrm>
            <a:off x="210758" y="2741176"/>
            <a:ext cx="810946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668B972-7C0C-442A-A7BF-6634D8C230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931" y="2306380"/>
            <a:ext cx="3915321" cy="1333686"/>
          </a:xfrm>
          <a:prstGeom prst="rect">
            <a:avLst/>
          </a:prstGeom>
        </p:spPr>
      </p:pic>
      <p:pic>
        <p:nvPicPr>
          <p:cNvPr id="5" name="그림 4" descr="텍스트, 실내, 자주색이(가) 표시된 사진&#10;&#10;자동 생성된 설명">
            <a:extLst>
              <a:ext uri="{FF2B5EF4-FFF2-40B4-BE49-F238E27FC236}">
                <a16:creationId xmlns:a16="http://schemas.microsoft.com/office/drawing/2014/main" id="{06A69B8D-3F18-4871-BFC7-7DD14BF0A1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3778"/>
            <a:ext cx="5608627" cy="2907912"/>
          </a:xfrm>
          <a:prstGeom prst="rect">
            <a:avLst/>
          </a:prstGeom>
        </p:spPr>
      </p:pic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C47FBE5-1AFA-4963-A83A-DEBD62013987}"/>
              </a:ext>
            </a:extLst>
          </p:cNvPr>
          <p:cNvSpPr/>
          <p:nvPr/>
        </p:nvSpPr>
        <p:spPr>
          <a:xfrm rot="19398790">
            <a:off x="5223747" y="2708117"/>
            <a:ext cx="810946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E3756CF-63D8-402D-AE2A-C3EE27BCAE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8547" y="3918271"/>
            <a:ext cx="2543530" cy="2695951"/>
          </a:xfrm>
          <a:prstGeom prst="rect">
            <a:avLst/>
          </a:prstGeom>
        </p:spPr>
      </p:pic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BE24F9-E1F3-43A1-BF2F-9FA5DCC3F6EB}"/>
              </a:ext>
            </a:extLst>
          </p:cNvPr>
          <p:cNvSpPr/>
          <p:nvPr/>
        </p:nvSpPr>
        <p:spPr>
          <a:xfrm rot="5400000">
            <a:off x="8766729" y="3474069"/>
            <a:ext cx="267167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2A69B9-2537-4D80-88F6-E27E48773831}"/>
              </a:ext>
            </a:extLst>
          </p:cNvPr>
          <p:cNvSpPr txBox="1"/>
          <p:nvPr/>
        </p:nvSpPr>
        <p:spPr>
          <a:xfrm>
            <a:off x="3211248" y="4943080"/>
            <a:ext cx="4365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채팅 위젯에 추가 한 후 </a:t>
            </a:r>
            <a:endParaRPr lang="en-US" altLang="ko-KR" dirty="0"/>
          </a:p>
          <a:p>
            <a:r>
              <a:rPr lang="ko-KR" altLang="en-US" dirty="0"/>
              <a:t>다른 클라이언트에서도 채팅이 보여진다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4134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100A6364-8A83-4856-A354-6A56DBEFB26A}"/>
              </a:ext>
            </a:extLst>
          </p:cNvPr>
          <p:cNvSpPr txBox="1">
            <a:spLocks/>
          </p:cNvSpPr>
          <p:nvPr/>
        </p:nvSpPr>
        <p:spPr>
          <a:xfrm>
            <a:off x="1133878" y="299452"/>
            <a:ext cx="6116007" cy="76944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4400" dirty="0">
                <a:solidFill>
                  <a:srgbClr val="FFFF00"/>
                </a:solidFill>
              </a:rPr>
              <a:t>포경</a:t>
            </a:r>
            <a:r>
              <a:rPr lang="en-US" altLang="ko-KR" sz="4400" dirty="0">
                <a:solidFill>
                  <a:srgbClr val="FFFF00"/>
                </a:solidFill>
              </a:rPr>
              <a:t>(</a:t>
            </a:r>
            <a:r>
              <a:rPr lang="ko-KR" altLang="en-US" sz="4400" dirty="0">
                <a:solidFill>
                  <a:srgbClr val="FFFF00"/>
                </a:solidFill>
              </a:rPr>
              <a:t>捕鯨</a:t>
            </a:r>
            <a:r>
              <a:rPr lang="en-US" altLang="ko-KR" sz="4400" dirty="0">
                <a:solidFill>
                  <a:srgbClr val="FFFF00"/>
                </a:solidFill>
              </a:rPr>
              <a:t>)</a:t>
            </a:r>
            <a:endParaRPr lang="ko-KR" altLang="en-US" sz="4400" dirty="0">
              <a:solidFill>
                <a:srgbClr val="FFFF00"/>
              </a:solidFill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ACE545A6-8FEC-41B1-AAC3-EAE930E489D4}"/>
              </a:ext>
            </a:extLst>
          </p:cNvPr>
          <p:cNvSpPr txBox="1">
            <a:spLocks/>
          </p:cNvSpPr>
          <p:nvPr/>
        </p:nvSpPr>
        <p:spPr>
          <a:xfrm>
            <a:off x="1133879" y="1062796"/>
            <a:ext cx="9549672" cy="546383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700" dirty="0"/>
              <a:t>게임 장르 </a:t>
            </a:r>
            <a:r>
              <a:rPr lang="en-US" altLang="ko-KR" sz="1700" dirty="0"/>
              <a:t>: 1</a:t>
            </a:r>
            <a:r>
              <a:rPr lang="ko-KR" altLang="en-US" sz="1700" dirty="0"/>
              <a:t>인용 </a:t>
            </a:r>
            <a:r>
              <a:rPr lang="en-US" altLang="ko-KR" sz="1700" dirty="0"/>
              <a:t>3D </a:t>
            </a:r>
            <a:r>
              <a:rPr lang="ko-KR" altLang="en-US" sz="1700" dirty="0"/>
              <a:t>슈팅 게임</a:t>
            </a:r>
            <a:endParaRPr lang="en-US" altLang="ko-KR" sz="1700" dirty="0"/>
          </a:p>
          <a:p>
            <a:pPr lvl="1"/>
            <a:r>
              <a:rPr lang="ko-KR" altLang="en-US" sz="1500" dirty="0"/>
              <a:t>포경선을 타고 정해진 시간안에 고래들을 작살로 쏴서 잡는 게임</a:t>
            </a:r>
            <a:endParaRPr lang="en-US" altLang="ko-KR" sz="1500" dirty="0"/>
          </a:p>
          <a:p>
            <a:pPr lvl="1"/>
            <a:r>
              <a:rPr lang="ko-KR" altLang="en-US" sz="1500" dirty="0"/>
              <a:t>필요에 따라 </a:t>
            </a:r>
            <a:r>
              <a:rPr lang="en-US" altLang="ko-KR" sz="1500" dirty="0"/>
              <a:t>1</a:t>
            </a:r>
            <a:r>
              <a:rPr lang="ko-KR" altLang="en-US" sz="1500" dirty="0"/>
              <a:t>인칭 발사 모드</a:t>
            </a:r>
            <a:r>
              <a:rPr lang="en-US" altLang="ko-KR" sz="1500" dirty="0"/>
              <a:t>, 3</a:t>
            </a:r>
            <a:r>
              <a:rPr lang="ko-KR" altLang="en-US" sz="1500" dirty="0"/>
              <a:t>인칭 이동 모드로 전환하여 게임을 진행</a:t>
            </a:r>
            <a:endParaRPr lang="en-US" altLang="ko-KR" sz="1500" dirty="0"/>
          </a:p>
          <a:p>
            <a:r>
              <a:rPr lang="ko-KR" altLang="en-US" sz="1700" dirty="0"/>
              <a:t>개발 환경</a:t>
            </a:r>
            <a:r>
              <a:rPr lang="en-US" altLang="ko-KR" sz="1700" dirty="0"/>
              <a:t>: OPENGL, VISUAL STUDIO 2017</a:t>
            </a:r>
          </a:p>
          <a:p>
            <a:r>
              <a:rPr lang="ko-KR" altLang="en-US" sz="1700" dirty="0"/>
              <a:t>개발 언어</a:t>
            </a:r>
            <a:r>
              <a:rPr lang="en-US" altLang="ko-KR" sz="1700" dirty="0"/>
              <a:t>: C++</a:t>
            </a:r>
          </a:p>
          <a:p>
            <a:r>
              <a:rPr lang="ko-KR" altLang="en-US" sz="1700" dirty="0"/>
              <a:t>개발 기간</a:t>
            </a:r>
            <a:r>
              <a:rPr lang="en-US" altLang="ko-KR" sz="1700" dirty="0"/>
              <a:t>: 2018</a:t>
            </a:r>
            <a:r>
              <a:rPr lang="ko-KR" altLang="en-US" sz="1700" dirty="0"/>
              <a:t>년 </a:t>
            </a:r>
            <a:r>
              <a:rPr lang="en-US" altLang="ko-KR" sz="1700" dirty="0"/>
              <a:t>11</a:t>
            </a:r>
            <a:r>
              <a:rPr lang="ko-KR" altLang="en-US" sz="1700" dirty="0"/>
              <a:t>월 부터</a:t>
            </a:r>
            <a:r>
              <a:rPr lang="en-US" altLang="ko-KR" sz="1700" dirty="0"/>
              <a:t>~ 2018</a:t>
            </a:r>
            <a:r>
              <a:rPr lang="ko-KR" altLang="en-US" sz="1700" dirty="0"/>
              <a:t>년 </a:t>
            </a:r>
            <a:r>
              <a:rPr lang="en-US" altLang="ko-KR" sz="1700" dirty="0"/>
              <a:t>12</a:t>
            </a:r>
            <a:r>
              <a:rPr lang="ko-KR" altLang="en-US" sz="1700" dirty="0"/>
              <a:t>월 까지 약 </a:t>
            </a:r>
            <a:r>
              <a:rPr lang="en-US" altLang="ko-KR" sz="1700" dirty="0"/>
              <a:t>1</a:t>
            </a:r>
            <a:r>
              <a:rPr lang="ko-KR" altLang="en-US" sz="1700" dirty="0"/>
              <a:t>개월</a:t>
            </a:r>
            <a:endParaRPr lang="en-US" altLang="ko-KR" sz="1700" dirty="0"/>
          </a:p>
          <a:p>
            <a:r>
              <a:rPr lang="ko-KR" altLang="en-US" sz="1700" dirty="0"/>
              <a:t>개발 인원</a:t>
            </a:r>
            <a:r>
              <a:rPr lang="en-US" altLang="ko-KR" sz="1700" dirty="0"/>
              <a:t>: 2</a:t>
            </a:r>
            <a:r>
              <a:rPr lang="ko-KR" altLang="en-US" sz="1700" dirty="0"/>
              <a:t>인</a:t>
            </a:r>
            <a:endParaRPr lang="en-US" altLang="ko-KR" sz="1700" dirty="0"/>
          </a:p>
          <a:p>
            <a:r>
              <a:rPr lang="ko-KR" altLang="en-US" sz="1700" dirty="0"/>
              <a:t>담당 업무</a:t>
            </a:r>
            <a:r>
              <a:rPr lang="en-US" altLang="ko-KR" sz="1700" dirty="0"/>
              <a:t>: </a:t>
            </a:r>
            <a:r>
              <a:rPr lang="ko-KR" altLang="en-US" sz="1700" dirty="0"/>
              <a:t>작살과 고래의 충돌체크</a:t>
            </a:r>
            <a:r>
              <a:rPr lang="en-US" altLang="ko-KR" sz="1700" dirty="0"/>
              <a:t>,</a:t>
            </a:r>
          </a:p>
          <a:p>
            <a:pPr marL="0" indent="0">
              <a:buNone/>
            </a:pPr>
            <a:r>
              <a:rPr lang="en-US" altLang="ko-KR" sz="1700" dirty="0"/>
              <a:t> 			 </a:t>
            </a:r>
            <a:r>
              <a:rPr lang="ko-KR" altLang="en-US" sz="1700" dirty="0"/>
              <a:t>작살의 발사 및 궤적 설정</a:t>
            </a:r>
            <a:r>
              <a:rPr lang="en-US" altLang="ko-KR" sz="1700" dirty="0"/>
              <a:t>,</a:t>
            </a:r>
          </a:p>
          <a:p>
            <a:pPr marL="0" indent="0">
              <a:buNone/>
            </a:pPr>
            <a:r>
              <a:rPr lang="en-US" altLang="ko-KR" sz="1700" dirty="0"/>
              <a:t>			 </a:t>
            </a:r>
            <a:r>
              <a:rPr lang="ko-KR" altLang="en-US" sz="1700" dirty="0"/>
              <a:t>배의 이동 및 회전</a:t>
            </a:r>
            <a:endParaRPr lang="en-US" altLang="ko-KR" sz="1700" dirty="0"/>
          </a:p>
          <a:p>
            <a:r>
              <a:rPr lang="ko-KR" altLang="en-US" sz="1700" dirty="0"/>
              <a:t>어려웠던 점</a:t>
            </a:r>
            <a:r>
              <a:rPr lang="en-US" altLang="ko-KR" sz="1700" dirty="0"/>
              <a:t>: </a:t>
            </a:r>
            <a:r>
              <a:rPr lang="ko-KR" altLang="en-US" sz="1700" dirty="0"/>
              <a:t>처음에는 맵을 지구 같은 구 모양으로 제작하려고 했으나</a:t>
            </a:r>
            <a:r>
              <a:rPr lang="en-US" altLang="ko-KR" sz="1700" dirty="0"/>
              <a:t>, </a:t>
            </a:r>
            <a:r>
              <a:rPr lang="ko-KR" altLang="en-US" sz="1700" dirty="0"/>
              <a:t>구 위에서 배와 작살</a:t>
            </a:r>
            <a:r>
              <a:rPr lang="en-US" altLang="ko-KR" sz="1700" dirty="0"/>
              <a:t>			   	   </a:t>
            </a:r>
            <a:r>
              <a:rPr lang="ko-KR" altLang="en-US" sz="1700" dirty="0"/>
              <a:t>의 움직임을 구현하는 것에 어려움이 있어서 맵을 평평한 모양으로 변경하였다</a:t>
            </a:r>
            <a:r>
              <a:rPr lang="en-US" altLang="ko-KR" sz="1700" dirty="0"/>
              <a:t>. </a:t>
            </a:r>
          </a:p>
          <a:p>
            <a:pPr marL="1371600" lvl="3" indent="0">
              <a:buNone/>
            </a:pPr>
            <a:r>
              <a:rPr lang="en-US" altLang="ko-KR" sz="1100" dirty="0"/>
              <a:t>     </a:t>
            </a:r>
          </a:p>
          <a:p>
            <a:r>
              <a:rPr lang="en-US" altLang="ko-KR" sz="1700" dirty="0"/>
              <a:t>GITHUB </a:t>
            </a:r>
            <a:r>
              <a:rPr lang="ko-KR" altLang="en-US" sz="1700" dirty="0"/>
              <a:t>주소</a:t>
            </a:r>
            <a:r>
              <a:rPr lang="en-US" altLang="ko-KR" sz="1700" dirty="0"/>
              <a:t>: </a:t>
            </a:r>
            <a:r>
              <a:rPr lang="en-US" altLang="ko-KR" sz="1700" dirty="0">
                <a:hlinkClick r:id="rId2"/>
              </a:rPr>
              <a:t>https://github.com/Oongim/CGProject</a:t>
            </a:r>
            <a:endParaRPr lang="en-US" altLang="ko-KR" sz="1700" dirty="0"/>
          </a:p>
          <a:p>
            <a:r>
              <a:rPr lang="ko-KR" altLang="en-US" sz="1700" dirty="0"/>
              <a:t>플레이 영상</a:t>
            </a:r>
            <a:r>
              <a:rPr lang="en-US" altLang="ko-KR" sz="1700" dirty="0"/>
              <a:t>: </a:t>
            </a:r>
            <a:r>
              <a:rPr lang="en-US" altLang="ko-KR" sz="1700" dirty="0">
                <a:hlinkClick r:id="rId3"/>
              </a:rPr>
              <a:t>https://youtu.be/U_ziQP-s4zs</a:t>
            </a:r>
            <a:endParaRPr lang="en-US" altLang="ko-KR" sz="17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819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74CC84-C2D7-4221-9515-067D9059D507}"/>
              </a:ext>
            </a:extLst>
          </p:cNvPr>
          <p:cNvSpPr txBox="1">
            <a:spLocks/>
          </p:cNvSpPr>
          <p:nvPr/>
        </p:nvSpPr>
        <p:spPr>
          <a:xfrm>
            <a:off x="1133879" y="668783"/>
            <a:ext cx="4147248" cy="40011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2000" dirty="0"/>
              <a:t>포경</a:t>
            </a:r>
            <a:r>
              <a:rPr lang="en-US" altLang="ko-KR" sz="2000" dirty="0"/>
              <a:t>(</a:t>
            </a:r>
            <a:r>
              <a:rPr lang="ko-KR" altLang="en-US" sz="2000" dirty="0"/>
              <a:t>捕鯨</a:t>
            </a:r>
            <a:r>
              <a:rPr lang="en-US" altLang="ko-KR" sz="2000" dirty="0"/>
              <a:t>)</a:t>
            </a:r>
            <a:r>
              <a:rPr lang="ko-KR" altLang="en-US" sz="2000" dirty="0"/>
              <a:t> </a:t>
            </a:r>
            <a:r>
              <a:rPr lang="en-US" altLang="ko-KR" sz="2000" dirty="0"/>
              <a:t>- </a:t>
            </a:r>
            <a:r>
              <a:rPr lang="ko-KR" altLang="en-US" sz="2000" dirty="0"/>
              <a:t>게임 스크린샷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B9A6AB-A77F-447F-B03D-0D8558493AF9}"/>
              </a:ext>
            </a:extLst>
          </p:cNvPr>
          <p:cNvSpPr/>
          <p:nvPr/>
        </p:nvSpPr>
        <p:spPr>
          <a:xfrm>
            <a:off x="2085091" y="1265777"/>
            <a:ext cx="2860646" cy="243552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인칭 이동 모드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03D607-9DDA-4901-B0DA-FCA8FE2748C2}"/>
              </a:ext>
            </a:extLst>
          </p:cNvPr>
          <p:cNvSpPr/>
          <p:nvPr/>
        </p:nvSpPr>
        <p:spPr>
          <a:xfrm>
            <a:off x="7246265" y="1265777"/>
            <a:ext cx="2860646" cy="243552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r>
              <a:rPr lang="ko-KR" altLang="en-US" dirty="0">
                <a:solidFill>
                  <a:schemeClr val="bg1"/>
                </a:solidFill>
              </a:rPr>
              <a:t>인칭 작살 발사 모드</a:t>
            </a:r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7341EB4-3D08-485A-B346-1895B063D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14" y="1718786"/>
            <a:ext cx="4876800" cy="380047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F185E6A-74F2-4813-8AC8-C68AD26C2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186" y="1718786"/>
            <a:ext cx="4876800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234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04856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– </a:t>
            </a:r>
            <a:r>
              <a:rPr lang="ko-KR" altLang="en-US" sz="2000" dirty="0"/>
              <a:t>배의 이동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298A9B5E-127D-496F-8164-0DFB31947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200" y="502056"/>
            <a:ext cx="4379119" cy="4079081"/>
          </a:xfrm>
          <a:prstGeom prst="rect">
            <a:avLst/>
          </a:prstGeom>
        </p:spPr>
      </p:pic>
      <p:pic>
        <p:nvPicPr>
          <p:cNvPr id="8" name="그림 7" descr="텍스트, 스크린샷, 서류, 영수증이(가) 표시된 사진&#10;&#10;자동 생성된 설명">
            <a:extLst>
              <a:ext uri="{FF2B5EF4-FFF2-40B4-BE49-F238E27FC236}">
                <a16:creationId xmlns:a16="http://schemas.microsoft.com/office/drawing/2014/main" id="{FAE4FFD8-7B86-464F-9D5C-23E9028DA1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973" y="1216432"/>
            <a:ext cx="3479006" cy="2650331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5E1C50F1-70FC-4E9A-8017-F3E755E7E6F9}"/>
              </a:ext>
            </a:extLst>
          </p:cNvPr>
          <p:cNvSpPr/>
          <p:nvPr/>
        </p:nvSpPr>
        <p:spPr>
          <a:xfrm>
            <a:off x="5459225" y="2304542"/>
            <a:ext cx="127354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7E05CD-34BB-4AFA-A2E7-1F91607E6F1C}"/>
              </a:ext>
            </a:extLst>
          </p:cNvPr>
          <p:cNvSpPr txBox="1"/>
          <p:nvPr/>
        </p:nvSpPr>
        <p:spPr>
          <a:xfrm>
            <a:off x="1413123" y="3894683"/>
            <a:ext cx="426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가속 버튼이 눌리면 속도 값이 점차 증가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3F78C8-0256-444F-89CD-3064753F6892}"/>
              </a:ext>
            </a:extLst>
          </p:cNvPr>
          <p:cNvSpPr txBox="1"/>
          <p:nvPr/>
        </p:nvSpPr>
        <p:spPr>
          <a:xfrm>
            <a:off x="7076178" y="4651627"/>
            <a:ext cx="3865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속도 값에 따라 배의 이동</a:t>
            </a:r>
            <a:r>
              <a:rPr lang="en-US" altLang="ko-KR" dirty="0"/>
              <a:t>, </a:t>
            </a:r>
            <a:r>
              <a:rPr lang="ko-KR" altLang="en-US" dirty="0"/>
              <a:t>회전 구현</a:t>
            </a:r>
          </a:p>
        </p:txBody>
      </p:sp>
    </p:spTree>
    <p:extLst>
      <p:ext uri="{BB962C8B-B14F-4D97-AF65-F5344CB8AC3E}">
        <p14:creationId xmlns:p14="http://schemas.microsoft.com/office/powerpoint/2010/main" val="3582664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그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그물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그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329</TotalTime>
  <Words>652</Words>
  <Application>Microsoft Office PowerPoint</Application>
  <PresentationFormat>와이드스크린</PresentationFormat>
  <Paragraphs>90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Arial</vt:lpstr>
      <vt:lpstr>Century Gothic</vt:lpstr>
      <vt:lpstr>그물</vt:lpstr>
      <vt:lpstr>포트폴리오</vt:lpstr>
      <vt:lpstr>PowerPoint 프레젠테이션</vt:lpstr>
      <vt:lpstr>PowerPoint 프레젠테이션</vt:lpstr>
      <vt:lpstr>예시 – 블록 동기화 </vt:lpstr>
      <vt:lpstr>예시 – 채팅 송수신</vt:lpstr>
      <vt:lpstr>예시 – 채팅 송수신</vt:lpstr>
      <vt:lpstr>PowerPoint 프레젠테이션</vt:lpstr>
      <vt:lpstr>PowerPoint 프레젠테이션</vt:lpstr>
      <vt:lpstr>예시 – 배의 이동 </vt:lpstr>
      <vt:lpstr>예시 – 작살의 이동 </vt:lpstr>
      <vt:lpstr>PowerPoint 프레젠테이션</vt:lpstr>
      <vt:lpstr>실행 방법</vt:lpstr>
      <vt:lpstr>실행 방법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Witch of time</dc:title>
  <dc:creator>호민 권</dc:creator>
  <cp:lastModifiedBy>호민 권</cp:lastModifiedBy>
  <cp:revision>25</cp:revision>
  <dcterms:created xsi:type="dcterms:W3CDTF">2021-09-10T05:47:28Z</dcterms:created>
  <dcterms:modified xsi:type="dcterms:W3CDTF">2021-10-13T04:44:34Z</dcterms:modified>
</cp:coreProperties>
</file>

<file path=docProps/thumbnail.jpeg>
</file>